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304" r:id="rId38"/>
    <p:sldId id="305" r:id="rId39"/>
    <p:sldId id="306" r:id="rId40"/>
    <p:sldId id="313" r:id="rId41"/>
    <p:sldId id="308" r:id="rId42"/>
    <p:sldId id="309" r:id="rId43"/>
    <p:sldId id="314" r:id="rId44"/>
    <p:sldId id="310" r:id="rId45"/>
    <p:sldId id="312" r:id="rId46"/>
    <p:sldId id="261" r:id="rId47"/>
    <p:sldId id="256" r:id="rId48"/>
    <p:sldId id="259" r:id="rId49"/>
    <p:sldId id="315" r:id="rId50"/>
    <p:sldId id="316" r:id="rId51"/>
    <p:sldId id="31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13"/>
            <p14:sldId id="308"/>
            <p14:sldId id="309"/>
            <p14:sldId id="314"/>
            <p14:sldId id="310"/>
            <p14:sldId id="312"/>
          </p14:sldIdLst>
        </p14:section>
        <p14:section name="Untitled Section" id="{65C239B4-CF15-BF48-86BE-30EAF14BC6A6}">
          <p14:sldIdLst>
            <p14:sldId id="261"/>
            <p14:sldId id="256"/>
            <p14:sldId id="259"/>
          </p14:sldIdLst>
        </p14:section>
        <p14:section name="Closing" id="{0DA251AD-9F36-C046-BBAF-6CF2AA020D14}">
          <p14:sldIdLst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6969"/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7"/>
    <p:restoredTop sz="86509"/>
  </p:normalViewPr>
  <p:slideViewPr>
    <p:cSldViewPr snapToGrid="0">
      <p:cViewPr>
        <p:scale>
          <a:sx n="140" d="100"/>
          <a:sy n="140" d="100"/>
        </p:scale>
        <p:origin x="1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D7B-FBB6-D461-93F7-5EF2C617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97FE4-FA2B-C201-7F21-2198DA02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31739-9732-52FD-4460-3A6F5135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4617-D7A2-16EF-BCF8-B80FA1DC6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2386-65BB-51E6-5F9F-959DB587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27C4B-7C90-571E-D413-FBB13151F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036DF-008F-EA5C-5F47-9F8E2859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2D98-3306-BF14-B2A3-6659D038B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9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FFCB-339C-F631-A2C6-617D89FB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CA31-D86E-B63B-E198-4F2B62BDE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48B4-E9BA-826C-0CAE-52F29F48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95BD-437D-DA01-F891-9C042D20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EA6A-F144-E9B4-3708-A46329E1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BC6D3-ABAA-9865-3F7E-B5611EE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39767-9A53-3F33-D227-DE727D5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CE5-0830-4C66-9E83-C94E6D612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3015-8988-6DB8-6047-4488D43D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3DC1-B0B4-93C5-0D1A-2D993D38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69C27-5EFE-A6C4-D2F4-B2F2DCE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88EF-21F6-2125-30BD-E19131C4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227C-237B-72AC-11DB-2D34EBF0C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8205D-840D-4259-8C91-3A11D0927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4DA4-1B8F-7067-BF3E-CA90D52D3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8C04-D683-9FBA-FD8B-74D6D7719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2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9AC1-1451-9D6A-13D8-F4AD9D90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07B79D-767B-F81A-7961-43E8C81B9574}"/>
              </a:ext>
            </a:extLst>
          </p:cNvPr>
          <p:cNvSpPr/>
          <p:nvPr/>
        </p:nvSpPr>
        <p:spPr>
          <a:xfrm>
            <a:off x="6588516" y="3006439"/>
            <a:ext cx="2214880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E1B32-0D1A-6D0F-D030-405072A5498B}"/>
              </a:ext>
            </a:extLst>
          </p:cNvPr>
          <p:cNvSpPr/>
          <p:nvPr/>
        </p:nvSpPr>
        <p:spPr>
          <a:xfrm>
            <a:off x="1821991" y="3006440"/>
            <a:ext cx="4700567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32FA5F-5D90-584D-D339-465D620443B5}"/>
              </a:ext>
            </a:extLst>
          </p:cNvPr>
          <p:cNvSpPr/>
          <p:nvPr/>
        </p:nvSpPr>
        <p:spPr>
          <a:xfrm>
            <a:off x="3882206" y="354581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Cleanup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440F9-B786-8DDF-169F-AE46ACBFA624}"/>
              </a:ext>
            </a:extLst>
          </p:cNvPr>
          <p:cNvSpPr/>
          <p:nvPr/>
        </p:nvSpPr>
        <p:spPr>
          <a:xfrm>
            <a:off x="2077920" y="3552771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F0418B-035D-3A2E-3710-8C077C3F1AB8}"/>
              </a:ext>
            </a:extLst>
          </p:cNvPr>
          <p:cNvSpPr/>
          <p:nvPr/>
        </p:nvSpPr>
        <p:spPr>
          <a:xfrm>
            <a:off x="6746668" y="3552770"/>
            <a:ext cx="1663230" cy="696313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9C1622-5C54-6000-E048-01F07A2453F2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Pipeline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7CD8016-EDB1-84C9-3E52-BB2A2BE4DF0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3334977" y="3900928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607C232-F7C0-4337-64C8-1795BD69E6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98448" y="3900926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E10B45-F9A1-E514-2151-699B7FD4397E}"/>
              </a:ext>
            </a:extLst>
          </p:cNvPr>
          <p:cNvSpPr txBox="1"/>
          <p:nvPr/>
        </p:nvSpPr>
        <p:spPr>
          <a:xfrm>
            <a:off x="3417273" y="2998924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Journal.md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F99C4-E9E6-6564-5AE3-995EB3655FBB}"/>
              </a:ext>
            </a:extLst>
          </p:cNvPr>
          <p:cNvSpPr txBox="1"/>
          <p:nvPr/>
        </p:nvSpPr>
        <p:spPr>
          <a:xfrm>
            <a:off x="6588516" y="3006439"/>
            <a:ext cx="221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Journal.analysis.md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05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2E0E2F-78E4-2B30-97CC-BA6EEB5AC713}"/>
              </a:ext>
            </a:extLst>
          </p:cNvPr>
          <p:cNvSpPr/>
          <p:nvPr/>
        </p:nvSpPr>
        <p:spPr>
          <a:xfrm>
            <a:off x="615391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BA3F0-478E-0B8C-F645-38A8E3F54F0A}"/>
              </a:ext>
            </a:extLst>
          </p:cNvPr>
          <p:cNvSpPr/>
          <p:nvPr/>
        </p:nvSpPr>
        <p:spPr>
          <a:xfrm>
            <a:off x="6556248" y="3849624"/>
            <a:ext cx="4416552" cy="12618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8CDA85-D544-9A41-D61E-BE9C6B739B25}"/>
              </a:ext>
            </a:extLst>
          </p:cNvPr>
          <p:cNvSpPr/>
          <p:nvPr/>
        </p:nvSpPr>
        <p:spPr>
          <a:xfrm>
            <a:off x="48463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me - MyZone AI">
            <a:extLst>
              <a:ext uri="{FF2B5EF4-FFF2-40B4-BE49-F238E27FC236}">
                <a16:creationId xmlns:a16="http://schemas.microsoft.com/office/drawing/2014/main" id="{A06435F5-3A7D-ECE6-8FEA-C1A155F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9" t="30881" r="10394" b="36984"/>
          <a:stretch>
            <a:fillRect/>
          </a:stretch>
        </p:blipFill>
        <p:spPr>
          <a:xfrm>
            <a:off x="1847088" y="2505456"/>
            <a:ext cx="2770632" cy="722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ADA6-825C-B323-C90B-8E78B6DABE88}"/>
              </a:ext>
            </a:extLst>
          </p:cNvPr>
          <p:cNvSpPr/>
          <p:nvPr/>
        </p:nvSpPr>
        <p:spPr>
          <a:xfrm>
            <a:off x="1609344" y="4151376"/>
            <a:ext cx="3383280" cy="960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“hello world”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–f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filename.txt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Picture 8" descr="File:Icon-Mac.svg - Wikimedia Commons">
            <a:extLst>
              <a:ext uri="{FF2B5EF4-FFF2-40B4-BE49-F238E27FC236}">
                <a16:creationId xmlns:a16="http://schemas.microsoft.com/office/drawing/2014/main" id="{6837B74F-9EB5-E522-E35C-C8766CBA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2616" y="1033272"/>
            <a:ext cx="969264" cy="969264"/>
          </a:xfrm>
          <a:prstGeom prst="rect">
            <a:avLst/>
          </a:prstGeom>
        </p:spPr>
      </p:pic>
      <p:pic>
        <p:nvPicPr>
          <p:cNvPr id="11" name="Picture 10" descr="Redesigning the Windows Logo | Windows ...">
            <a:extLst>
              <a:ext uri="{FF2B5EF4-FFF2-40B4-BE49-F238E27FC236}">
                <a16:creationId xmlns:a16="http://schemas.microsoft.com/office/drawing/2014/main" id="{256FF0F7-F143-5813-E6ED-67149A7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73" y="1033272"/>
            <a:ext cx="969509" cy="9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94204-43D1-EE98-C9FD-02B778BC6EBC}"/>
              </a:ext>
            </a:extLst>
          </p:cNvPr>
          <p:cNvSpPr txBox="1"/>
          <p:nvPr/>
        </p:nvSpPr>
        <p:spPr>
          <a:xfrm flipH="1">
            <a:off x="8238744" y="2681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+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CB28-2A48-1152-5476-BBDC1335E0AE}"/>
              </a:ext>
            </a:extLst>
          </p:cNvPr>
          <p:cNvSpPr txBox="1"/>
          <p:nvPr/>
        </p:nvSpPr>
        <p:spPr>
          <a:xfrm>
            <a:off x="6679692" y="4215384"/>
            <a:ext cx="4293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Add-Type -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AssemblyName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$speak = New-Object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System.Speech.Synthesis.SpeechSynthesizer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speak.Speak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("Enter your text here")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FFE86-053B-DF06-0873-82068CC451B8}"/>
              </a:ext>
            </a:extLst>
          </p:cNvPr>
          <p:cNvSpPr txBox="1"/>
          <p:nvPr/>
        </p:nvSpPr>
        <p:spPr>
          <a:xfrm>
            <a:off x="6679692" y="381583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powershell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6733F-E4CD-58A9-00C3-6E9A38A1BD12}"/>
              </a:ext>
            </a:extLst>
          </p:cNvPr>
          <p:cNvCxnSpPr/>
          <p:nvPr/>
        </p:nvCxnSpPr>
        <p:spPr>
          <a:xfrm>
            <a:off x="6556248" y="4151376"/>
            <a:ext cx="44165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0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5EC6F3C-2A02-E92D-7191-E15A4EC4F125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Getting Started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0370B3-17E7-56E8-248C-C00A64519188}"/>
              </a:ext>
            </a:extLst>
          </p:cNvPr>
          <p:cNvSpPr txBox="1"/>
          <p:nvPr/>
        </p:nvSpPr>
        <p:spPr>
          <a:xfrm>
            <a:off x="1289304" y="2435644"/>
            <a:ext cx="874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Done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better than </a:t>
            </a:r>
            <a:r>
              <a:rPr lang="en-US" sz="3200" dirty="0">
                <a:latin typeface="OpenDyslexic" pitchFamily="2" charset="77"/>
              </a:rPr>
              <a:t>perfect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473BDA7-1651-4B2B-6BEF-0A1187687FAF}"/>
              </a:ext>
            </a:extLst>
          </p:cNvPr>
          <p:cNvSpPr txBox="1"/>
          <p:nvPr/>
        </p:nvSpPr>
        <p:spPr>
          <a:xfrm>
            <a:off x="1289304" y="3097824"/>
            <a:ext cx="10616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Perfect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the </a:t>
            </a:r>
            <a:r>
              <a:rPr lang="en-US" sz="3200" dirty="0">
                <a:latin typeface="OpenDyslexic" pitchFamily="2" charset="77"/>
              </a:rPr>
              <a:t>enemy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of the </a:t>
            </a:r>
            <a:r>
              <a:rPr lang="en-US" sz="3200" dirty="0">
                <a:latin typeface="OpenDyslexic" pitchFamily="2" charset="77"/>
              </a:rPr>
              <a:t>good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CCCDD6-42CF-A8E9-1FA9-C64634F3B8B4}"/>
              </a:ext>
            </a:extLst>
          </p:cNvPr>
          <p:cNvSpPr txBox="1"/>
          <p:nvPr/>
        </p:nvSpPr>
        <p:spPr>
          <a:xfrm>
            <a:off x="1289304" y="3760004"/>
            <a:ext cx="11183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The </a:t>
            </a:r>
            <a:r>
              <a:rPr lang="en-US" sz="3200" dirty="0">
                <a:latin typeface="OpenDyslexic" pitchFamily="2" charset="77"/>
              </a:rPr>
              <a:t>simplest thing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that</a:t>
            </a:r>
            <a:r>
              <a:rPr lang="en-US" sz="3200" dirty="0">
                <a:latin typeface="OpenDyslexic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can possibly </a:t>
            </a:r>
            <a:r>
              <a:rPr lang="en-US" sz="3200" dirty="0">
                <a:latin typeface="OpenDyslexic" pitchFamily="2" charset="77"/>
              </a:rPr>
              <a:t>work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8E3B48-6FB4-D6F6-62B7-323A14DA8DB0}"/>
              </a:ext>
            </a:extLst>
          </p:cNvPr>
          <p:cNvSpPr txBox="1"/>
          <p:nvPr/>
        </p:nvSpPr>
        <p:spPr>
          <a:xfrm>
            <a:off x="1289304" y="4422184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Y.A.G.N.I.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1D1EBF-CF4D-ACC8-D02E-49FDB2A2E721}"/>
              </a:ext>
            </a:extLst>
          </p:cNvPr>
          <p:cNvSpPr txBox="1"/>
          <p:nvPr/>
        </p:nvSpPr>
        <p:spPr>
          <a:xfrm>
            <a:off x="1431576" y="396116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 err="1">
                <a:latin typeface="Broadway" panose="04040905080002020502" pitchFamily="82" charset="77"/>
              </a:rPr>
              <a:t>Writters</a:t>
            </a:r>
            <a:r>
              <a:rPr lang="en-US" sz="6000" dirty="0">
                <a:latin typeface="Broadway" panose="04040905080002020502" pitchFamily="82" charset="77"/>
              </a:rPr>
              <a:t> Block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9825BB1-90E7-3731-6FF8-F4423BFF6925}"/>
              </a:ext>
            </a:extLst>
          </p:cNvPr>
          <p:cNvSpPr txBox="1"/>
          <p:nvPr/>
        </p:nvSpPr>
        <p:spPr>
          <a:xfrm>
            <a:off x="1289303" y="5084362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Write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 it </a:t>
            </a:r>
            <a:r>
              <a:rPr lang="en-US" sz="3200" dirty="0">
                <a:latin typeface="OpenDyslexic" pitchFamily="2" charset="77"/>
              </a:rPr>
              <a:t>wrong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, then </a:t>
            </a:r>
            <a:r>
              <a:rPr lang="en-US" sz="3200" dirty="0">
                <a:latin typeface="OpenDyslexic" pitchFamily="2" charset="77"/>
              </a:rPr>
              <a:t>fix it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6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80" grpId="0"/>
      <p:bldP spid="182" grpId="0"/>
      <p:bldP spid="184" grpId="0"/>
      <p:bldP spid="187" grpId="0"/>
      <p:bldP spid="187" grpId="1"/>
      <p:bldP spid="18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3638-078B-FC33-7756-BD05FEE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233F83-9393-0CC8-6316-C761C00B730E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AE7BB6-CA8C-C8A3-3712-2747E90CBAAF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CA9E26-BCF7-278C-16F6-9591EFB03612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6A65880-157B-048A-2D92-F9C8EA1E5C03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A24BD8-2475-4641-7B94-5D7436B34D01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703F3C0-4DBB-6023-F842-9CA8874C3F8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91A-E9FA-B4C4-CD50-3ED580F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71A066-D76F-ECFD-86A6-9F83ABDF3593}"/>
              </a:ext>
            </a:extLst>
          </p:cNvPr>
          <p:cNvSpPr/>
          <p:nvPr/>
        </p:nvSpPr>
        <p:spPr>
          <a:xfrm>
            <a:off x="4231760" y="2274267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B214C-311A-1526-4792-7CAFF9D2615F}"/>
              </a:ext>
            </a:extLst>
          </p:cNvPr>
          <p:cNvSpPr/>
          <p:nvPr/>
        </p:nvSpPr>
        <p:spPr>
          <a:xfrm>
            <a:off x="1431576" y="268839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Interview.process.md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E220D-67F6-E90D-FA74-9B32F4A8C7F7}"/>
              </a:ext>
            </a:extLst>
          </p:cNvPr>
          <p:cNvSpPr/>
          <p:nvPr/>
        </p:nvSpPr>
        <p:spPr>
          <a:xfrm>
            <a:off x="6364644" y="2688462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CDA60-184A-A725-236E-A639007B1CA8}"/>
              </a:ext>
            </a:extLst>
          </p:cNvPr>
          <p:cNvSpPr/>
          <p:nvPr/>
        </p:nvSpPr>
        <p:spPr>
          <a:xfrm>
            <a:off x="9196359" y="2648457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960F8-714A-1CEC-194D-06F3E20E588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Interview Pattern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F86AE0-75D9-A107-253E-7B856CCA6ED2}"/>
              </a:ext>
            </a:extLst>
          </p:cNvPr>
          <p:cNvCxnSpPr>
            <a:cxnSpLocks/>
          </p:cNvCxnSpPr>
          <p:nvPr/>
        </p:nvCxnSpPr>
        <p:spPr>
          <a:xfrm>
            <a:off x="3847818" y="3043922"/>
            <a:ext cx="80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5AC02-B562-FC67-7290-EEDC6B75DC5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36827" y="2996614"/>
            <a:ext cx="1359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C83182-104C-1584-EA3B-D8AFFF49DE6A}"/>
              </a:ext>
            </a:extLst>
          </p:cNvPr>
          <p:cNvSpPr/>
          <p:nvPr/>
        </p:nvSpPr>
        <p:spPr>
          <a:xfrm>
            <a:off x="4657173" y="2670174"/>
            <a:ext cx="1208121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BED94-BD25-D594-57DA-D4FF73200732}"/>
              </a:ext>
            </a:extLst>
          </p:cNvPr>
          <p:cNvCxnSpPr>
            <a:cxnSpLocks/>
          </p:cNvCxnSpPr>
          <p:nvPr/>
        </p:nvCxnSpPr>
        <p:spPr>
          <a:xfrm>
            <a:off x="5865294" y="3043922"/>
            <a:ext cx="48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630068-555B-78EA-F8ED-5A1E42B195BC}"/>
              </a:ext>
            </a:extLst>
          </p:cNvPr>
          <p:cNvCxnSpPr/>
          <p:nvPr/>
        </p:nvCxnSpPr>
        <p:spPr>
          <a:xfrm>
            <a:off x="6903720" y="3399445"/>
            <a:ext cx="0" cy="331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A6641-D3F0-8C01-0CDD-6E4422D07267}"/>
              </a:ext>
            </a:extLst>
          </p:cNvPr>
          <p:cNvCxnSpPr/>
          <p:nvPr/>
        </p:nvCxnSpPr>
        <p:spPr>
          <a:xfrm flipH="1">
            <a:off x="5303520" y="3739896"/>
            <a:ext cx="1618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B89691-2BC7-4E0A-2CFE-FBDE043921E8}"/>
              </a:ext>
            </a:extLst>
          </p:cNvPr>
          <p:cNvCxnSpPr/>
          <p:nvPr/>
        </p:nvCxnSpPr>
        <p:spPr>
          <a:xfrm flipV="1">
            <a:off x="5321808" y="3344770"/>
            <a:ext cx="0" cy="38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6CF3F-E175-FD65-31F1-A8B880C4A08B}"/>
              </a:ext>
            </a:extLst>
          </p:cNvPr>
          <p:cNvGrpSpPr/>
          <p:nvPr/>
        </p:nvGrpSpPr>
        <p:grpSpPr>
          <a:xfrm>
            <a:off x="9810041" y="4373480"/>
            <a:ext cx="1581912" cy="2088403"/>
            <a:chOff x="9810041" y="4373480"/>
            <a:chExt cx="1581912" cy="20884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A7888-16A8-5B01-ACBB-A557DA5545D7}"/>
                </a:ext>
              </a:extLst>
            </p:cNvPr>
            <p:cNvSpPr txBox="1"/>
            <p:nvPr/>
          </p:nvSpPr>
          <p:spPr>
            <a:xfrm>
              <a:off x="9810041" y="6092551"/>
              <a:ext cx="1581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Virginia Satir</a:t>
              </a:r>
            </a:p>
          </p:txBody>
        </p:sp>
        <p:pic>
          <p:nvPicPr>
            <p:cNvPr id="25" name="Picture 24" descr="A person wearing glasses and a purple jacket&#10;&#10;AI-generated content may be incorrect.">
              <a:extLst>
                <a:ext uri="{FF2B5EF4-FFF2-40B4-BE49-F238E27FC236}">
                  <a16:creationId xmlns:a16="http://schemas.microsoft.com/office/drawing/2014/main" id="{EFB15FEB-9A46-EA97-06A7-87A0855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974" y="4373480"/>
              <a:ext cx="1146047" cy="171907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A0BE70-E052-F718-1341-0CF7571AB9C3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9BDA-A080-6A90-0FB5-E54356304458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0691C-32B4-5C77-0B31-D68B5B83EE0A}"/>
              </a:ext>
            </a:extLst>
          </p:cNvPr>
          <p:cNvGrpSpPr/>
          <p:nvPr/>
        </p:nvGrpSpPr>
        <p:grpSpPr>
          <a:xfrm>
            <a:off x="9014232" y="5624051"/>
            <a:ext cx="2633610" cy="1200329"/>
            <a:chOff x="6647549" y="5586984"/>
            <a:chExt cx="2633610" cy="12003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CCF603-A5B3-1404-8BF2-53BF35C22817}"/>
                </a:ext>
              </a:extLst>
            </p:cNvPr>
            <p:cNvSpPr txBox="1"/>
            <p:nvPr/>
          </p:nvSpPr>
          <p:spPr>
            <a:xfrm>
              <a:off x="6647549" y="5586984"/>
              <a:ext cx="10021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 CHANCERY" panose="03020702040506060504" pitchFamily="66" charset="-79"/>
                  <a:ea typeface="Fira Code" panose="020B0809050000020004" pitchFamily="49" charset="0"/>
                  <a:cs typeface="APPLE CHANCERY" panose="03020702040506060504" pitchFamily="66" charset="-79"/>
                </a:rPr>
                <a:t>&amp;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4E7E62-311B-4E2F-66F9-F24FA1349AEC}"/>
                </a:ext>
              </a:extLst>
            </p:cNvPr>
            <p:cNvSpPr/>
            <p:nvPr/>
          </p:nvSpPr>
          <p:spPr>
            <a:xfrm>
              <a:off x="7342674" y="5855401"/>
              <a:ext cx="558053" cy="27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5942D7-720D-B0B7-D996-A09E627CBA74}"/>
                </a:ext>
              </a:extLst>
            </p:cNvPr>
            <p:cNvSpPr txBox="1"/>
            <p:nvPr/>
          </p:nvSpPr>
          <p:spPr>
            <a:xfrm>
              <a:off x="7148648" y="5769385"/>
              <a:ext cx="21325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Arlo </a:t>
              </a:r>
              <a:r>
                <a:rPr lang="en-US" dirty="0" err="1"/>
                <a:t>Belshee</a:t>
              </a:r>
              <a:r>
                <a:rPr lang="en-US" dirty="0"/>
                <a:t> </a:t>
              </a:r>
            </a:p>
            <a:p>
              <a:r>
                <a:rPr lang="en-US" dirty="0"/>
                <a:t>  Tricia Broderick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9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2695-77A7-E1C0-F1C8-EDCFC70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7AE8A688-CEAB-EEF4-0DFA-EBDAF215AA4F}"/>
              </a:ext>
            </a:extLst>
          </p:cNvPr>
          <p:cNvSpPr/>
          <p:nvPr/>
        </p:nvSpPr>
        <p:spPr>
          <a:xfrm>
            <a:off x="7935080" y="2166970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95802-D3D2-42B4-76BC-E27F923BFD53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90C6D-E325-8180-8756-36618C765FA7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39F761-2DBA-8FD8-67C1-AC1BCB03B6FB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4B34BE-C02D-CF66-B73D-29997595552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61ED52-44B2-2C43-63FD-22AB50353564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B013AEA-A0A0-4EAD-122F-3C5B6F0B961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9381A79-77CD-AA2B-0ABF-79402CF95FFD}"/>
              </a:ext>
            </a:extLst>
          </p:cNvPr>
          <p:cNvSpPr/>
          <p:nvPr/>
        </p:nvSpPr>
        <p:spPr>
          <a:xfrm>
            <a:off x="8804262" y="270593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lgDash"/>
            <a:miter/>
          </a:ln>
        </p:spPr>
        <p:txBody>
          <a:bodyPr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Refine.process.md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AC19CF-0C00-813B-D402-A135935346A9}"/>
              </a:ext>
            </a:extLst>
          </p:cNvPr>
          <p:cNvCxnSpPr>
            <a:cxnSpLocks/>
            <a:stCxn id="48" idx="3"/>
            <a:endCxn id="171" idx="1"/>
          </p:cNvCxnSpPr>
          <p:nvPr/>
        </p:nvCxnSpPr>
        <p:spPr>
          <a:xfrm flipV="1">
            <a:off x="7303474" y="3061456"/>
            <a:ext cx="1500788" cy="73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15D96F4-463C-7235-6532-A555BC54D291}"/>
              </a:ext>
            </a:extLst>
          </p:cNvPr>
          <p:cNvSpPr txBox="1"/>
          <p:nvPr/>
        </p:nvSpPr>
        <p:spPr>
          <a:xfrm>
            <a:off x="8961120" y="2147005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6099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429000"/>
            <a:ext cx="2755392" cy="2872648"/>
          </a:xfrm>
        </p:spPr>
        <p:txBody>
          <a:bodyPr>
            <a:normAutofit/>
          </a:bodyPr>
          <a:lstStyle/>
          <a:p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pic>
        <p:nvPicPr>
          <p:cNvPr id="3" name="Picture 2" descr="Hardcover Building a Second Brain: A Proven Method to Organize Your Digital Life and Unlock Your Creative Potential Book">
            <a:extLst>
              <a:ext uri="{FF2B5EF4-FFF2-40B4-BE49-F238E27FC236}">
                <a16:creationId xmlns:a16="http://schemas.microsoft.com/office/drawing/2014/main" id="{CFF5FAE0-A1DD-7710-FE70-734D6176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6" y="2517029"/>
            <a:ext cx="2478024" cy="37846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54862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new Claude Cowork in 8 Minutes - YouTube">
            <a:extLst>
              <a:ext uri="{FF2B5EF4-FFF2-40B4-BE49-F238E27FC236}">
                <a16:creationId xmlns:a16="http://schemas.microsoft.com/office/drawing/2014/main" id="{DFE1A367-57F2-1671-488A-0717B46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1242304"/>
            <a:ext cx="7772400" cy="437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20F24-5AE5-55BC-E4F7-5987ECCF806B}"/>
              </a:ext>
            </a:extLst>
          </p:cNvPr>
          <p:cNvSpPr txBox="1"/>
          <p:nvPr/>
        </p:nvSpPr>
        <p:spPr>
          <a:xfrm>
            <a:off x="7623048" y="5246363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January 12, 2026</a:t>
            </a:r>
          </a:p>
        </p:txBody>
      </p:sp>
    </p:spTree>
    <p:extLst>
      <p:ext uri="{BB962C8B-B14F-4D97-AF65-F5344CB8AC3E}">
        <p14:creationId xmlns:p14="http://schemas.microsoft.com/office/powerpoint/2010/main" val="300310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B673-5EFA-4B17-0B00-59A5E35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CF05FE1D-30CE-E9D1-FB29-00740F6E6711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FB98FD-7C35-CAA3-7076-53072DB7C5DC}"/>
              </a:ext>
            </a:extLst>
          </p:cNvPr>
          <p:cNvSpPr txBox="1"/>
          <p:nvPr/>
        </p:nvSpPr>
        <p:spPr>
          <a:xfrm>
            <a:off x="764064" y="6092551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11C84-2345-985F-6528-3B9047B9ADD8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6002F65-F86E-A863-466C-7D4C87B3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725030"/>
            <a:ext cx="3023616" cy="3133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311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3B6E-76AA-0465-0565-E7F02809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F49BF64C-2E24-EDAC-4431-A666332F8BF6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864D554-78D5-EBBF-108F-18828FD975B7}"/>
              </a:ext>
            </a:extLst>
          </p:cNvPr>
          <p:cNvSpPr txBox="1"/>
          <p:nvPr/>
        </p:nvSpPr>
        <p:spPr>
          <a:xfrm>
            <a:off x="764064" y="6092551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64B1C-8876-6317-5479-4392F91D8E93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5A995-0A51-F6B5-24E1-5A00D2CC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" r="1213"/>
          <a:stretch/>
        </p:blipFill>
        <p:spPr>
          <a:xfrm>
            <a:off x="8077341" y="1813499"/>
            <a:ext cx="3023616" cy="3133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42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2434</Words>
  <Application>Microsoft Macintosh PowerPoint</Application>
  <PresentationFormat>Widescreen</PresentationFormat>
  <Paragraphs>439</Paragraphs>
  <Slides>51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-apple-system</vt:lpstr>
      <vt:lpstr>Andale Mono</vt:lpstr>
      <vt:lpstr>APPLE CHANCERY</vt:lpstr>
      <vt:lpstr>Aptos</vt:lpstr>
      <vt:lpstr>Aptos Display</vt:lpstr>
      <vt:lpstr>Arial</vt:lpstr>
      <vt:lpstr>Broadway</vt:lpstr>
      <vt:lpstr>Fira Code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 Organize Distill Extract</vt:lpstr>
      <vt:lpstr>PowerPoint Presentation</vt:lpstr>
      <vt:lpstr>Data == Daily Journal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40</cp:revision>
  <dcterms:created xsi:type="dcterms:W3CDTF">2026-01-14T02:57:35Z</dcterms:created>
  <dcterms:modified xsi:type="dcterms:W3CDTF">2026-01-22T00:05:43Z</dcterms:modified>
</cp:coreProperties>
</file>